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12/09/2022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509875" y="701049"/>
            <a:ext cx="4070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/>
              <a:t>CUCHILLO PLEGABLE RETRACTIL DEWALT DWHT10035L PLEGABLE</a:t>
            </a:r>
          </a:p>
          <a:p>
            <a:pPr algn="just"/>
            <a:r>
              <a:rPr lang="es-CO" dirty="0" smtClean="0"/>
              <a:t>CANTIDAD</a:t>
            </a:r>
            <a:r>
              <a:rPr lang="es-CO" dirty="0" smtClean="0"/>
              <a:t>: </a:t>
            </a:r>
            <a:r>
              <a:rPr lang="es-CO" dirty="0" smtClean="0"/>
              <a:t>2</a:t>
            </a:r>
            <a:endParaRPr lang="es-CO" dirty="0"/>
          </a:p>
        </p:txBody>
      </p:sp>
      <p:pic>
        <p:nvPicPr>
          <p:cNvPr id="1026" name="Imagen 3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456" y="701049"/>
            <a:ext cx="4802829" cy="176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455" y="2546627"/>
            <a:ext cx="4909877" cy="155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660" y="4298660"/>
            <a:ext cx="6261465" cy="238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10</cp:revision>
  <dcterms:created xsi:type="dcterms:W3CDTF">2021-02-25T16:22:34Z</dcterms:created>
  <dcterms:modified xsi:type="dcterms:W3CDTF">2022-09-12T21:39:58Z</dcterms:modified>
</cp:coreProperties>
</file>